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5cf31507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5cf31507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5cf31507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5cf31507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1915c33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1915c33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5cf3150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5cf3150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5cf3150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5cf3150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5cf3150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5cf3150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5cf3150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5cf3150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5cf31507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5cf31507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5cf3150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5cf3150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5cf31507b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5cf31507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5cf31507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5cf31507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5cf3150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5cf3150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ediapipe-studio.webapps.google.com/home" TargetMode="External"/><Relationship Id="rId4" Type="http://schemas.openxmlformats.org/officeDocument/2006/relationships/hyperlink" Target="https://developers.google.com/mediapipe/solutions/setup_python" TargetMode="External"/><Relationship Id="rId5" Type="http://schemas.openxmlformats.org/officeDocument/2006/relationships/hyperlink" Target="https://developers.google.com/mediapipe/solutions/guide" TargetMode="External"/><Relationship Id="rId6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Computer Vision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Python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150" y="4191925"/>
            <a:ext cx="1988599" cy="8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Libraries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Let’s face it… we are not ML researchers. But that doesn’t mean we cannot “stand on the shoulder of giants”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MediaPipe: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https://mediapipe-studio.webapps.google.com/home</a:t>
            </a:r>
            <a:r>
              <a:rPr b="1" lang="en"/>
              <a:t>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Installation: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https://developers.google.com/mediapipe/solutions/setup_python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`</a:t>
            </a:r>
            <a:r>
              <a:rPr lang="en">
                <a:highlight>
                  <a:srgbClr val="CCCCCC"/>
                </a:highlight>
              </a:rPr>
              <a:t>pip install mediapipe</a:t>
            </a:r>
            <a:r>
              <a:rPr lang="en"/>
              <a:t>`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Documentation: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https://developers.google.com/mediapipe/solutions/guide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Demo / Code along (code already available)</a:t>
            </a:r>
            <a:endParaRPr b="1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224" y="178700"/>
            <a:ext cx="5179538" cy="48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MLDA Github Mediapipe Repository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128" y="1194875"/>
            <a:ext cx="3521750" cy="35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Communicate with other programs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Now that your python code can detect interesting things using camera, how to use that detection signal to do </a:t>
            </a:r>
            <a:r>
              <a:rPr lang="en"/>
              <a:t>anything</a:t>
            </a:r>
            <a:r>
              <a:rPr lang="en"/>
              <a:t> useful?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Serial 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`</a:t>
            </a:r>
            <a:r>
              <a:rPr lang="en">
                <a:highlight>
                  <a:srgbClr val="CCCCCC"/>
                </a:highlight>
              </a:rPr>
              <a:t>pip install pyserial</a:t>
            </a:r>
            <a:r>
              <a:rPr lang="en"/>
              <a:t>`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Demo / Code along (code already available)</a:t>
            </a:r>
            <a:endParaRPr b="1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CV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OpenCV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Read, write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Manipulate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data format?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Detection/trigger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Color </a:t>
            </a:r>
            <a:r>
              <a:rPr lang="en"/>
              <a:t>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Machine Learning 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Mediapipe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Communicate with other program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Serial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OpenCV?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1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135">
                <a:solidFill>
                  <a:schemeClr val="dk1"/>
                </a:solidFill>
              </a:rPr>
              <a:t>OpenCV provides a real-time optimized Computer Vision library, tools, and hardware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135">
                <a:solidFill>
                  <a:schemeClr val="dk1"/>
                </a:solidFill>
              </a:rPr>
              <a:t>-Basically a convenient method to pre-process large quantities of images (e.g. cropping/resizing/inverting colors/highlighting regions of interest) before CV training is </a:t>
            </a:r>
            <a:r>
              <a:rPr lang="en" sz="1135">
                <a:solidFill>
                  <a:schemeClr val="dk1"/>
                </a:solidFill>
              </a:rPr>
              <a:t>performed</a:t>
            </a:r>
            <a:r>
              <a:rPr lang="en" sz="1135">
                <a:solidFill>
                  <a:schemeClr val="dk1"/>
                </a:solidFill>
              </a:rPr>
              <a:t> on the images.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135"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525" y="2227975"/>
            <a:ext cx="3011600" cy="16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761775" y="4118975"/>
            <a:ext cx="2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Highlighting Regions of Interest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24741" l="65329" r="14627" t="27860"/>
          <a:stretch/>
        </p:blipFill>
        <p:spPr>
          <a:xfrm>
            <a:off x="1799808" y="2473975"/>
            <a:ext cx="844225" cy="107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5"/>
          <p:cNvSpPr txBox="1"/>
          <p:nvPr/>
        </p:nvSpPr>
        <p:spPr>
          <a:xfrm>
            <a:off x="393700" y="4085825"/>
            <a:ext cx="23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Crop/Resize Images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3462" y="2227974"/>
            <a:ext cx="2200642" cy="16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24741" l="9693" r="58263" t="27860"/>
          <a:stretch/>
        </p:blipFill>
        <p:spPr>
          <a:xfrm>
            <a:off x="360675" y="2473975"/>
            <a:ext cx="1349700" cy="107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15"/>
          <p:cNvSpPr txBox="1"/>
          <p:nvPr/>
        </p:nvSpPr>
        <p:spPr>
          <a:xfrm>
            <a:off x="2997675" y="4118975"/>
            <a:ext cx="23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Separating Color Channels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6280225" y="4394000"/>
            <a:ext cx="1576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How image data is stored in computers</a:t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Channel Separation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00" y="1462125"/>
            <a:ext cx="3595150" cy="28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175" y="2725550"/>
            <a:ext cx="1738801" cy="16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861375" y="4394000"/>
            <a:ext cx="118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How your eyes see the world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88425" y="4394000"/>
            <a:ext cx="118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How hoomans see the world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334325" y="4394000"/>
            <a:ext cx="118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How computers see the world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0" l="2894" r="17360" t="8273"/>
          <a:stretch/>
        </p:blipFill>
        <p:spPr>
          <a:xfrm>
            <a:off x="5731141" y="728528"/>
            <a:ext cx="2587260" cy="17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OpenCV uses BGR, not RGB </a:t>
            </a:r>
            <a:r>
              <a:rPr lang="en" sz="1688"/>
              <a:t>(which is kinda weird, </a:t>
            </a:r>
            <a:r>
              <a:rPr lang="en" sz="1688"/>
              <a:t>just</a:t>
            </a:r>
            <a:r>
              <a:rPr lang="en" sz="1688"/>
              <a:t> live with it)</a:t>
            </a:r>
            <a:endParaRPr sz="1688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1252125"/>
            <a:ext cx="66865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Contour/Edge Detection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076275"/>
            <a:ext cx="85206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-Contour/Edge detection forms the foundational building block for almost all modern CV techniques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-More advanced techniques use RGB colors/better algorithms to form more complex edge detection (color gradient/sharp corners etc)</a:t>
            </a:r>
            <a:endParaRPr sz="10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179" y="2320562"/>
            <a:ext cx="4383121" cy="13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2123" l="0" r="0" t="0"/>
          <a:stretch/>
        </p:blipFill>
        <p:spPr>
          <a:xfrm>
            <a:off x="502025" y="1832450"/>
            <a:ext cx="3516925" cy="2605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8"/>
          <p:cNvSpPr txBox="1"/>
          <p:nvPr/>
        </p:nvSpPr>
        <p:spPr>
          <a:xfrm>
            <a:off x="5535425" y="3845688"/>
            <a:ext cx="235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Different edge detection algorithms yield different results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746087" y="4557350"/>
            <a:ext cx="30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Overview of how RGB edge detection works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Sneak Peek: How </a:t>
            </a:r>
            <a:r>
              <a:rPr lang="en" sz="1720"/>
              <a:t>advanced models work (will be covered in MLDA’s CNN workshop)</a:t>
            </a:r>
            <a:endParaRPr sz="172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88" y="3370450"/>
            <a:ext cx="7375026" cy="11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950" y="1180855"/>
            <a:ext cx="3266100" cy="183534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576750" y="1667600"/>
            <a:ext cx="3672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-Everything can be reduced into a set of detections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-Edge detection -&gt; Feature detection -&gt; Object detection etc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1043800" y="4606700"/>
            <a:ext cx="162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Edge Detection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3905400" y="4606700"/>
            <a:ext cx="133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Feature</a:t>
            </a:r>
            <a:r>
              <a:rPr lang="en" sz="1000">
                <a:solidFill>
                  <a:schemeClr val="dk2"/>
                </a:solidFill>
              </a:rPr>
              <a:t> Detection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6775500" y="4606700"/>
            <a:ext cx="133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Object</a:t>
            </a:r>
            <a:r>
              <a:rPr lang="en" sz="1000">
                <a:solidFill>
                  <a:schemeClr val="dk2"/>
                </a:solidFill>
              </a:rPr>
              <a:t> Detection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does Edge Detection actually work?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50" y="1257500"/>
            <a:ext cx="3161524" cy="26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324" y="1257500"/>
            <a:ext cx="5062154" cy="3383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1077813" y="4033700"/>
            <a:ext cx="206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Horizontal </a:t>
            </a:r>
            <a:r>
              <a:rPr lang="en" sz="1000">
                <a:solidFill>
                  <a:schemeClr val="dk2"/>
                </a:solidFill>
              </a:rPr>
              <a:t>Edge Detection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4783898" y="4692925"/>
            <a:ext cx="387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3Blue1Brown vid on </a:t>
            </a:r>
            <a:r>
              <a:rPr lang="en" sz="1000">
                <a:solidFill>
                  <a:schemeClr val="dk2"/>
                </a:solidFill>
              </a:rPr>
              <a:t>convolution</a:t>
            </a:r>
            <a:r>
              <a:rPr lang="en" sz="1000">
                <a:solidFill>
                  <a:schemeClr val="dk2"/>
                </a:solidFill>
              </a:rPr>
              <a:t> (go watch, it’s goooood!)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CODE YAY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-Go to Google Colab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-Open the file that we have sent </a:t>
            </a:r>
            <a:r>
              <a:rPr lang="en" sz="1500"/>
              <a:t>you</a:t>
            </a:r>
            <a:r>
              <a:rPr lang="en" sz="1500"/>
              <a:t> (shld be named xxxxxxx.ipynb)</a:t>
            </a:r>
            <a:endParaRPr sz="15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075" y="83539"/>
            <a:ext cx="1085650" cy="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